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12" r:id="rId3"/>
    <p:sldId id="303" r:id="rId4"/>
    <p:sldId id="256" r:id="rId5"/>
    <p:sldId id="309" r:id="rId6"/>
    <p:sldId id="305" r:id="rId7"/>
    <p:sldId id="306" r:id="rId8"/>
    <p:sldId id="258" r:id="rId9"/>
    <p:sldId id="261" r:id="rId10"/>
    <p:sldId id="260" r:id="rId11"/>
    <p:sldId id="259" r:id="rId12"/>
    <p:sldId id="257" r:id="rId13"/>
    <p:sldId id="263" r:id="rId14"/>
    <p:sldId id="265" r:id="rId15"/>
    <p:sldId id="266" r:id="rId16"/>
    <p:sldId id="267" r:id="rId17"/>
    <p:sldId id="268" r:id="rId18"/>
    <p:sldId id="264" r:id="rId19"/>
    <p:sldId id="270" r:id="rId20"/>
    <p:sldId id="269" r:id="rId21"/>
    <p:sldId id="271" r:id="rId22"/>
    <p:sldId id="272" r:id="rId23"/>
    <p:sldId id="273" r:id="rId24"/>
    <p:sldId id="307" r:id="rId25"/>
    <p:sldId id="274" r:id="rId26"/>
    <p:sldId id="275" r:id="rId27"/>
    <p:sldId id="276" r:id="rId28"/>
    <p:sldId id="287" r:id="rId29"/>
    <p:sldId id="288" r:id="rId30"/>
    <p:sldId id="278" r:id="rId31"/>
    <p:sldId id="277" r:id="rId32"/>
    <p:sldId id="280" r:id="rId33"/>
    <p:sldId id="279" r:id="rId34"/>
    <p:sldId id="289" r:id="rId35"/>
    <p:sldId id="291" r:id="rId36"/>
    <p:sldId id="290" r:id="rId37"/>
    <p:sldId id="282" r:id="rId38"/>
    <p:sldId id="283" r:id="rId39"/>
    <p:sldId id="284" r:id="rId40"/>
    <p:sldId id="285" r:id="rId41"/>
    <p:sldId id="292" r:id="rId42"/>
    <p:sldId id="293" r:id="rId43"/>
    <p:sldId id="294" r:id="rId44"/>
    <p:sldId id="300" r:id="rId45"/>
    <p:sldId id="295" r:id="rId46"/>
    <p:sldId id="296" r:id="rId47"/>
    <p:sldId id="297" r:id="rId48"/>
    <p:sldId id="298" r:id="rId49"/>
    <p:sldId id="299" r:id="rId50"/>
    <p:sldId id="301" r:id="rId51"/>
    <p:sldId id="302" r:id="rId52"/>
    <p:sldId id="313" r:id="rId53"/>
    <p:sldId id="310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InsSMI\Desktop\В альбом итоги акции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60295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26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InsSMI\Desktop\Альбом по акции\1. Открытие\Открытие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055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социальной акции «За безопасное детство» в Ростовском муниципальном районе: профилактическая работа с детьми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InsSMI\Desktop\Альбом по акции\1. Открытие\Открытие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055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социальной акции «За безопасное детство» в Ростовском муниципальном районе: профилактическая работа с детьми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InsSMI\Desktop\Альбом по акции\1. Открытие\Открытие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055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социальной акции «За безопасное детство» в Ростовском муниципальном районе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InsSMI\Desktop\Альбом по акции\2. Ростовский МР\1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5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социальной акции «За безопасное детство» в Ростовском муниципальном районе: профилактическая работа с детьми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tInsSMI\Desktop\Альбом по акции\2. Ростовский МР\1.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социальной акции «За безопасное детство» в Ростовском муниципальном районе: профилактическая работа с детьми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tInsSMI\Desktop\Альбом по акции\2. Ростовский МР\1.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Обучение детей пользованием средствами спасания на воде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tInsSMI\Desktop\Альбом по акции\2. Ростовский МР\1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Обучение детей пользованием средствами спасания на воде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tInsSMI\Desktop\Альбом по акции\2. Ростовский МР\1.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5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Обучение детей пользованием средствами спасания на воде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InsSMI\Desktop\Альбом по акции\2. Ростовский МР\1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Обучение детей пользованием первичными средствами пожаротушения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tInsSMI\Desktop\Альбом по акции\2. Ростовский МР\1.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5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Урок безопасности для детей от ПАО «МРСК Центра»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96751"/>
            <a:ext cx="8388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рамках 30-летия МЧС России Главным управлением МЧС России по Ярославской области инициировано проведение социальной акции «За безопасное детство». Ее цель – оказание адресной помощи социально незащищённым и многодетным семьям Ярославской области в вопросах безопасного состояния жилья и обучение их правилам и требованиям пожарной безопасности в быту. </a:t>
            </a:r>
          </a:p>
          <a:p>
            <a:pPr algn="just" fontAlgn="base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В течение трех месяцев организаторы Акции рассказывали о способах защиты дома от пожара, а также обучали членов многодетных семей действиям в случае возгорания. Для детей и родителей были организованы тематические занятия по пожарной безопасности, правилам пользования электроприборами и печным оборудованием, а также безопасности на водных объектах. Семьи смогли научиться пользоваться первичными средствами пожаротушения, а также пробовали оказать первую медицинскую помощь пострадавшему.</a:t>
            </a:r>
          </a:p>
          <a:p>
            <a:pPr algn="just" fontAlgn="base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В Акции приняли участие Главное управление МЧС России по Ярославской области, Правительство Ярославской области, РОССОЮЗСПАС, ВДПО, ВОСВОД, ООО «ЯРПОЖИНВЕСТ», ООО ЦТО «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Спецавтоматика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Учебно-методический центр по ГОЧС, общественные организации Ярославской области. 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26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tInsSMI\Desktop\Альбом по акции\2. Ростовский МР\1.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Урок безопасности для детей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tInsSMI\Desktop\Альбом по акции\2. Ростовский МР\07.24 -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102466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Вручение многодетным семьям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первичных средств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пожаротушения,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также наглядной продукции по вопросам безопасности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tInsSMI\Desktop\Альбом по акции\2. Ростовский МР\07.27 -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105018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Вручение многодетным семьям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первичных средств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пожаротушения,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также наглядной продукции по вопросам безопасности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tInsSMI\Desktop\Альбом по акции\2. Ростовский МР\07.29 -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105018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Вручение многодетным семьям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первичных средств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пожаротушения,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также наглядной продукции по вопросам безопасности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StInsSMI\Desktop\mynmnME1N-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302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Установка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домах многодетных семей в рамках социальной акции «За безопасное детство»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7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tInsSMI\Desktop\Альбом по акции\2. Ростовский МР\07.30 -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104001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Проверка специалистами состояния жилья на безопасность в рамках социальной акции «За безопасное детство»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tInsSMI\Desktop\Альбом по акции\2. Ростовский МР\08.13-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7602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Проверка специалистами состояния жилья на безопасность в рамках социальной акции «За безопасное детство»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628800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социальной акции </a:t>
            </a:r>
          </a:p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«За безопасное детство» </a:t>
            </a:r>
          </a:p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Борисоглебском муниципальном районе</a:t>
            </a:r>
            <a:endParaRPr 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C:\Users\StInsSMI\Desktop\imgonline-com-ua-Transparent-backgr-hAqLQc8xjh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224536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tInsSMI\Desktop\Альбом по акции\3. Закр Рост - Откр Бор\IMG_8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460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Торжественное открытие социальной акции «За безопасное детство» в Борисоглебском муниципальном районе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tInsSMI\Desktop\Альбом по акции\3. Закр Рост - Откр Бор\IMG_8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460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Торжественное открытие социальной акции «За безопасное детство» в Борисоглебском муниципальном районе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StInsSMI\Desktop\IMG_1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302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Торжественное открытие социальной акции «За безопасное детство», инициированной Главным управлением МЧС России по Ярославской области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26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tInsSMI\Desktop\Альбом по акции\3. Закр Рост - Откр Бор\IMG_8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460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Творческое занятие с детьми: создание плакатов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tInsSMI\Desktop\Альбом по акции\3. Закр Рост - Откр Бор\IMG_8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460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Творческое занятие с детьми: создание плакатов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tInsSMI\Desktop\Альбом по акции\3. Закр Рост - Откр Бор\IMG_8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460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социальной акции «За безопасное детство» в Борисоглебском муниципальном районе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StInsSMI\Desktop\Альбом по акции\3. Закр Рост - Откр Бор\IMG_85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595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Общее фотографирование участников Акции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tInsSMI\Desktop\Альбом по акции\3. Закр Рост - Откр Бор\IMG_8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460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Вручение многодетным семьям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первичных средств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пожаротушения,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также наглядной продукции по вопросам безопасности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tInsSMI\Desktop\Альбом по акции\3. Закр Рост - Откр Бор\IMG_8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460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Обучение детей пользованием первичными средствами пожаротушения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tInsSMI\Desktop\Альбом по акции\3. Закр Рост - Откр Бор\IMG_8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4600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Общее фотографирование участников Акции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tInsSMI\Desktop\Альбом по акции\4. Борисоглебский МР\08.20 -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8526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Установка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домах многодетных семей в рамках социальной акции «За безопасное детство»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tInsSMI\Desktop\Альбом по акции\4. Борисоглебский МР\08.20 -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71299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Проверка специалистами состояния жилья на безопасность в рамках социальной акции «За безопасное детство»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tInsSMI\Desktop\Альбом по акции\4. Борисоглебский МР\08.20 -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85265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Установка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домах многодетных семей в рамках социальной акции «За безопасное детство»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InsSMI\Desktop\Альбом по акции\1. Открытие\Открытие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56000"/>
            <a:ext cx="8096625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Торжественное открытие социальной акции «За безопасное детство», инициированной Главным управлением МЧС России по Ярославской области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05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tInsSMI\Desktop\Альбом по акции\4. Борисоглебский МР\09.02 -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103058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Проверка специалистами состояния жилья на безопасность в рамках социальной акции «За безопасное детство»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tInsSMI\Desktop\Альбом по акции\4. Борисоглебский МР\09.04 -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103058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Проверка специалистами состояния жилья на безопасность в рамках социальной акции «За безопасное детство»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tInsSMI\Desktop\Альбом по акции\4. Борисоглебский МР\09.01 -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71299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Обучение детей пользованием первичными средствами пожаротушения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tInsSMI\Desktop\Альбом по акции\4. Борисоглебский МР\09.01 -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8438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Обучение детей пользованием первичными средствами пожаротушения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914" y="1700808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социальной акции </a:t>
            </a:r>
          </a:p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«За безопасное детство» </a:t>
            </a:r>
          </a:p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Угличском</a:t>
            </a:r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муниципальном районе</a:t>
            </a:r>
            <a:endParaRPr 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5" name="Picture 7" descr="C:\Users\StInsSMI\Desktop\dfsd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5354960" cy="35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tInsSMI\Desktop\Альбом по акции\5. Закр Бор - Откр Угл\DSC_5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147557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Творческое занятие с детьми: создание плакатов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StInsSMI\Desktop\Альбом по акции\5. Закр Бор - Откр Угл\DSC_5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147556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Общее фотографирование участников Акции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tInsSMI\Desktop\Альбом по акции\6. Угличский МР\09.22 -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5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Вручение многодетным семьям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первичных средств пожаротушения. а также наглядной продукции по вопросам безопасности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tInsSMI\Desktop\Альбом по акции\6. Угличский МР\DSC066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5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профилактической беседы по вопросам безопасности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StInsSMI\Desktop\Альбом по акции\6. Угличский МР\DSC06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Вручение многодетным семьям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первичных средств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пожаротушения,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также наглядной продукции по вопросам безопасности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4777" y="1700808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социальной акции </a:t>
            </a:r>
          </a:p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«За безопасное детство» </a:t>
            </a:r>
          </a:p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Ростовском муниципальном районе</a:t>
            </a:r>
            <a:endParaRPr 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StInsSMI\Desktop\imgonline-com-ua-Transparent-backgr-gtX2u4LCNS5SfYG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53" y="3429001"/>
            <a:ext cx="2232248" cy="246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163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StInsSMI\Desktop\Альбом по акции\6. Угличский МР\DSC06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662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Вручение многодетным семьям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первичных средств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пожаротушения,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также наглядной продукции по вопросам безопасности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StInsSMI\Desktop\Альбом по акции\6. Угличский МР\image-28-09-20-02-32-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103057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Установка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домах многодетных семей в рамках социальной акции «За безопасное детство»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1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lSpecIScOGU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7" y="201736"/>
            <a:ext cx="8997950" cy="63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0394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StInsSMI\Desktop\Листовка итоги акции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553"/>
            <a:ext cx="5472608" cy="682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59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StInsSMI\Desktop\9JIqTG8ja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3019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Торжественное открытие социальной акции «За безопасное детство» в Ростовском муниципальном районе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26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tInsSMI\Desktop\bEI_rcjAyq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3019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Торжественное открытие социальной акции «За безопасное детство» в Ростовском муниципальном районе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26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InsSMI\Desktop\Альбом по акции\1. Открытие\Открытие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055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3731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Вручение многодетным семьям пожарных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первичных средств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пожаротушения,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также наглядной продукции по вопросам безопасности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InsSMI\Desktop\Альбом по акции\1. Открытие\Открытие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56000"/>
            <a:ext cx="8090554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Общее фотографирование участников Акции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945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591</Words>
  <Application>Microsoft Office PowerPoint</Application>
  <PresentationFormat>Экран (4:3)</PresentationFormat>
  <Paragraphs>58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Кубышева Полина Дмитриевна</dc:creator>
  <cp:lastModifiedBy>Линник Сергей Николаевич</cp:lastModifiedBy>
  <cp:revision>26</cp:revision>
  <dcterms:created xsi:type="dcterms:W3CDTF">2020-10-20T09:24:33Z</dcterms:created>
  <dcterms:modified xsi:type="dcterms:W3CDTF">2020-11-06T08:13:39Z</dcterms:modified>
</cp:coreProperties>
</file>