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02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339F-DC89-4CCE-B686-893BB4068814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1126-0152-45E7-972B-3DAA5E9E6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29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339F-DC89-4CCE-B686-893BB4068814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1126-0152-45E7-972B-3DAA5E9E6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92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339F-DC89-4CCE-B686-893BB4068814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1126-0152-45E7-972B-3DAA5E9E6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352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339F-DC89-4CCE-B686-893BB4068814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1126-0152-45E7-972B-3DAA5E9E645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5805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339F-DC89-4CCE-B686-893BB4068814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1126-0152-45E7-972B-3DAA5E9E6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459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339F-DC89-4CCE-B686-893BB4068814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1126-0152-45E7-972B-3DAA5E9E6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912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339F-DC89-4CCE-B686-893BB4068814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1126-0152-45E7-972B-3DAA5E9E6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279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339F-DC89-4CCE-B686-893BB4068814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1126-0152-45E7-972B-3DAA5E9E6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819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339F-DC89-4CCE-B686-893BB4068814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1126-0152-45E7-972B-3DAA5E9E6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394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339F-DC89-4CCE-B686-893BB4068814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1126-0152-45E7-972B-3DAA5E9E6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748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339F-DC89-4CCE-B686-893BB4068814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1126-0152-45E7-972B-3DAA5E9E6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293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339F-DC89-4CCE-B686-893BB4068814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1126-0152-45E7-972B-3DAA5E9E6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83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339F-DC89-4CCE-B686-893BB4068814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1126-0152-45E7-972B-3DAA5E9E6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88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339F-DC89-4CCE-B686-893BB4068814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1126-0152-45E7-972B-3DAA5E9E6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620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339F-DC89-4CCE-B686-893BB4068814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1126-0152-45E7-972B-3DAA5E9E6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39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339F-DC89-4CCE-B686-893BB4068814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1126-0152-45E7-972B-3DAA5E9E6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474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339F-DC89-4CCE-B686-893BB4068814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1126-0152-45E7-972B-3DAA5E9E6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064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062339F-DC89-4CCE-B686-893BB4068814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91126-0152-45E7-972B-3DAA5E9E6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295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829" y="1447798"/>
            <a:ext cx="5889171" cy="4998721"/>
          </a:xfrm>
        </p:spPr>
        <p:txBody>
          <a:bodyPr/>
          <a:lstStyle/>
          <a:p>
            <a:pPr algn="ctr"/>
            <a:r>
              <a:rPr lang="ru-RU" sz="4000" dirty="0" smtClean="0"/>
              <a:t>Главное управление МЧС России по Ярославской области ведет набор кандидатов на поступление в ВУЗы системы МЧС России на бюджетной основе</a:t>
            </a:r>
            <a:endParaRPr lang="ru-RU" sz="4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834" y="1410789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3928448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929640"/>
          </a:xfrm>
        </p:spPr>
        <p:txBody>
          <a:bodyPr/>
          <a:lstStyle/>
          <a:p>
            <a:r>
              <a:rPr lang="ru-RU" dirty="0" smtClean="0"/>
              <a:t>Учебные </a:t>
            </a:r>
            <a:r>
              <a:rPr lang="ru-RU" dirty="0"/>
              <a:t>заведения МЧС России: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924" y="1807369"/>
            <a:ext cx="5623347" cy="421751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2651760"/>
            <a:ext cx="4605766" cy="3373119"/>
          </a:xfrm>
        </p:spPr>
        <p:txBody>
          <a:bodyPr/>
          <a:lstStyle/>
          <a:p>
            <a:r>
              <a:rPr lang="ru-RU" sz="2000" dirty="0"/>
              <a:t>• Академия ГПС МЧС России (город Москва),</a:t>
            </a:r>
          </a:p>
          <a:p>
            <a:r>
              <a:rPr lang="ru-RU" sz="2000" dirty="0"/>
              <a:t>• Санкт – Петербургский университет ГПС МЧС России,</a:t>
            </a:r>
          </a:p>
          <a:p>
            <a:r>
              <a:rPr lang="ru-RU" sz="2000" dirty="0"/>
              <a:t>• Ивановская пожарно-спасательная академия ГПС МЧС России.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0931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 подготовки: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697" y="450433"/>
            <a:ext cx="5195888" cy="292268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3373120"/>
            <a:ext cx="5565886" cy="2997200"/>
          </a:xfrm>
        </p:spPr>
        <p:txBody>
          <a:bodyPr>
            <a:noAutofit/>
          </a:bodyPr>
          <a:lstStyle/>
          <a:p>
            <a:r>
              <a:rPr lang="ru-RU" sz="2000" dirty="0" smtClean="0"/>
              <a:t>- «</a:t>
            </a:r>
            <a:r>
              <a:rPr lang="ru-RU" sz="2000" dirty="0"/>
              <a:t>Пожарная безопасность</a:t>
            </a:r>
            <a:r>
              <a:rPr lang="ru-RU" sz="2000" dirty="0" smtClean="0"/>
              <a:t>»</a:t>
            </a:r>
          </a:p>
          <a:p>
            <a:r>
              <a:rPr lang="ru-RU" sz="2000" dirty="0" smtClean="0"/>
              <a:t>- «</a:t>
            </a:r>
            <a:r>
              <a:rPr lang="ru-RU" sz="2000" dirty="0" err="1"/>
              <a:t>Техносферная</a:t>
            </a:r>
            <a:r>
              <a:rPr lang="ru-RU" sz="2000" dirty="0"/>
              <a:t> безопасность</a:t>
            </a:r>
            <a:r>
              <a:rPr lang="ru-RU" sz="2000" dirty="0" smtClean="0"/>
              <a:t>»</a:t>
            </a:r>
          </a:p>
          <a:p>
            <a:r>
              <a:rPr lang="ru-RU" sz="2000" dirty="0" smtClean="0"/>
              <a:t>- «</a:t>
            </a:r>
            <a:r>
              <a:rPr lang="ru-RU" sz="2000" dirty="0"/>
              <a:t>Информационные системы и технологии</a:t>
            </a:r>
            <a:r>
              <a:rPr lang="ru-RU" sz="2000" dirty="0" smtClean="0"/>
              <a:t>»</a:t>
            </a:r>
          </a:p>
          <a:p>
            <a:r>
              <a:rPr lang="ru-RU" sz="2000" dirty="0" smtClean="0"/>
              <a:t>- «</a:t>
            </a:r>
            <a:r>
              <a:rPr lang="ru-RU" sz="2000" dirty="0"/>
              <a:t>Правовое обеспечение национальной безопасности</a:t>
            </a:r>
            <a:r>
              <a:rPr lang="ru-RU" sz="2000" dirty="0" smtClean="0"/>
              <a:t>»</a:t>
            </a:r>
          </a:p>
          <a:p>
            <a:r>
              <a:rPr lang="ru-RU" sz="2000" dirty="0" smtClean="0"/>
              <a:t>- «</a:t>
            </a:r>
            <a:r>
              <a:rPr lang="ru-RU" sz="2000" dirty="0"/>
              <a:t>Судебная экспертиза»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620" y="3489960"/>
            <a:ext cx="4560570" cy="304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21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472440"/>
          </a:xfrm>
        </p:spPr>
        <p:txBody>
          <a:bodyPr/>
          <a:lstStyle/>
          <a:p>
            <a:r>
              <a:rPr lang="ru-RU" dirty="0" smtClean="0"/>
              <a:t>Требования: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12080" y="1447800"/>
            <a:ext cx="6522720" cy="505968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600" i="1" dirty="0"/>
              <a:t>Поступив на обучение в ВУЗ системы </a:t>
            </a:r>
            <a:r>
              <a:rPr lang="ru-RU" sz="2600" i="1" dirty="0" smtClean="0"/>
              <a:t>МЧС России:</a:t>
            </a:r>
            <a:endParaRPr lang="ru-RU" sz="2600" i="1" dirty="0"/>
          </a:p>
          <a:p>
            <a:r>
              <a:rPr lang="ru-RU" dirty="0" smtClean="0"/>
              <a:t>вы </a:t>
            </a:r>
            <a:r>
              <a:rPr lang="ru-RU" dirty="0"/>
              <a:t>станете квалифицированным специалистом и будущим сотрудником внутренней службы ФПС ГПС МЧС </a:t>
            </a:r>
            <a:r>
              <a:rPr lang="ru-RU" dirty="0" smtClean="0"/>
              <a:t>России;</a:t>
            </a:r>
            <a:endParaRPr lang="ru-RU" dirty="0"/>
          </a:p>
          <a:p>
            <a:r>
              <a:rPr lang="ru-RU" dirty="0" smtClean="0"/>
              <a:t>вы </a:t>
            </a:r>
            <a:r>
              <a:rPr lang="ru-RU" dirty="0"/>
              <a:t>будете обеспечены форменной одеждой, местами в общежитии казарменного типа, питанием и денежным довольствием, которое зависит от курса обучения (от 13000 до 30000);</a:t>
            </a:r>
          </a:p>
          <a:p>
            <a:r>
              <a:rPr lang="ru-RU" dirty="0" smtClean="0"/>
              <a:t>вы </a:t>
            </a:r>
            <a:r>
              <a:rPr lang="ru-RU" dirty="0"/>
              <a:t>получите диплом государственного образца с присвоением специального звания «лейтенант внутренней службы», гарантию трудоустройства после окончания ВУЗа, право сотрудника и членов его семьи на бесплатное медицинское обслуживание, право на пенсию при выслуге 20 лет и более(5 лет обучения входит в выслугу лет).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1920241"/>
            <a:ext cx="4907280" cy="2606039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sz="2000" dirty="0" smtClean="0"/>
              <a:t>Образование не ниже полного общего. 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Требования к состоянию здоровья для прохождения военно-врачебной комиссии </a:t>
            </a:r>
            <a:r>
              <a:rPr lang="ru-RU" sz="1300" dirty="0" smtClean="0"/>
              <a:t>(</a:t>
            </a:r>
            <a:r>
              <a:rPr lang="ru-RU" sz="1300" dirty="0"/>
              <a:t>согласно </a:t>
            </a:r>
            <a:r>
              <a:rPr lang="ru-RU" sz="1300" dirty="0" smtClean="0"/>
              <a:t>Приказа </a:t>
            </a:r>
            <a:r>
              <a:rPr lang="ru-RU" sz="1300" dirty="0"/>
              <a:t>МЧС России от 30 августа 2018 г. № 356 "О требованиях к состоянию здоровья граждан, поступающих на службу в федеральную </a:t>
            </a:r>
            <a:r>
              <a:rPr lang="ru-RU" sz="1300" dirty="0" smtClean="0"/>
              <a:t>ФПС ГПС России»</a:t>
            </a:r>
            <a:endParaRPr lang="ru-RU" sz="13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736" y="4526280"/>
            <a:ext cx="2947144" cy="19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76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994" y="172720"/>
            <a:ext cx="3401064" cy="1447800"/>
          </a:xfrm>
        </p:spPr>
        <p:txBody>
          <a:bodyPr/>
          <a:lstStyle/>
          <a:p>
            <a:r>
              <a:rPr lang="ru-RU" dirty="0" smtClean="0"/>
              <a:t>Информация по поступлению и прием документов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57056" y="3332782"/>
            <a:ext cx="5195997" cy="341376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Контактная информация для абитуриентов, проживающих в Ярославской области:</a:t>
            </a:r>
          </a:p>
          <a:p>
            <a:r>
              <a:rPr lang="ru-RU" dirty="0"/>
              <a:t>- г. Рыбинск, ул. Стоялая, 30/ Герцена, 2, тел. (4855) 22-26-73</a:t>
            </a:r>
          </a:p>
          <a:p>
            <a:r>
              <a:rPr lang="ru-RU" dirty="0"/>
              <a:t>- г. Ростов, ул. Чистова, д. 46, тел. (48536) 6-12-09</a:t>
            </a:r>
          </a:p>
          <a:p>
            <a:r>
              <a:rPr lang="ru-RU" dirty="0"/>
              <a:t>- г. Углич, Рыбинское шоссе, д. 36а, тел. (48532) 5-16-40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2995" y="1620520"/>
            <a:ext cx="3401063" cy="289559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проводится в отделе кадров Главного управления МЧС России по Ярославской области</a:t>
            </a:r>
          </a:p>
          <a:p>
            <a:r>
              <a:rPr lang="ru-RU" sz="2000" dirty="0" smtClean="0"/>
              <a:t>Тел. 79-09-95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99" y="3952240"/>
            <a:ext cx="3076259" cy="217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552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527</TotalTime>
  <Words>315</Words>
  <Application>Microsoft Office PowerPoint</Application>
  <PresentationFormat>Широкоэкранный</PresentationFormat>
  <Paragraphs>25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Ион</vt:lpstr>
      <vt:lpstr>Главное управление МЧС России по Ярославской области ведет набор кандидатов на поступление в ВУЗы системы МЧС России на бюджетной основе</vt:lpstr>
      <vt:lpstr>Учебные заведения МЧС России:</vt:lpstr>
      <vt:lpstr>Направления подготовки:</vt:lpstr>
      <vt:lpstr>Требования:</vt:lpstr>
      <vt:lpstr>Информация по поступлению и прием документов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Главное управление МЧС России по Ярославской области ведет набор кандидатов на поступление в ВУЗы системы МЧС России</dc:title>
  <dc:creator>am</dc:creator>
  <cp:lastModifiedBy>am</cp:lastModifiedBy>
  <cp:revision>4</cp:revision>
  <dcterms:created xsi:type="dcterms:W3CDTF">2021-09-27T09:56:21Z</dcterms:created>
  <dcterms:modified xsi:type="dcterms:W3CDTF">2021-09-27T18:43:52Z</dcterms:modified>
</cp:coreProperties>
</file>